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259" r:id="rId6"/>
    <p:sldId id="1053" r:id="rId7"/>
    <p:sldId id="1055" r:id="rId8"/>
    <p:sldId id="1054" r:id="rId9"/>
    <p:sldId id="262" r:id="rId10"/>
    <p:sldId id="1056" r:id="rId11"/>
    <p:sldId id="1057" r:id="rId12"/>
    <p:sldId id="1058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952"/>
    <a:srgbClr val="9CE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0" autoAdjust="0"/>
    <p:restoredTop sz="94636"/>
  </p:normalViewPr>
  <p:slideViewPr>
    <p:cSldViewPr snapToGrid="0">
      <p:cViewPr>
        <p:scale>
          <a:sx n="120" d="100"/>
          <a:sy n="120" d="100"/>
        </p:scale>
        <p:origin x="1576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1066318"/>
                <a:chOff x="5704746" y="822021"/>
                <a:chExt cx="5842485" cy="1066318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i="0" dirty="0">
                      <a:solidFill>
                        <a:schemeClr val="bg2"/>
                      </a:solidFill>
                      <a:effectLst/>
                      <a:latin typeface="Montserrat" panose="00000500000000000000" pitchFamily="2" charset="0"/>
                    </a:rPr>
                    <a:t>Conclusion</a:t>
                  </a:r>
                  <a:endParaRPr lang="en-US" sz="3600" b="1" dirty="0">
                    <a:solidFill>
                      <a:schemeClr val="bg2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419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Montserrat" panose="00000500000000000000" pitchFamily="2" charset="0"/>
                    </a:rPr>
                    <a:t>Thank you for listening to our presentation</a:t>
                  </a:r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37044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257365" cy="2029185"/>
            <a:chOff x="800992" y="848158"/>
            <a:chExt cx="5257365" cy="20291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Analyzing the cost considerations and potential savings associated with owning and operating an electric car.</a:t>
              </a: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799"/>
            <a:chOff x="574433" y="1099255"/>
            <a:chExt cx="6096000" cy="14124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1307960" y="1748217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745</Words>
  <Application>Microsoft Macintosh PowerPoint</Application>
  <PresentationFormat>Widescreen</PresentationFormat>
  <Paragraphs>65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Cayley Morrow</cp:lastModifiedBy>
  <cp:revision>8</cp:revision>
  <dcterms:created xsi:type="dcterms:W3CDTF">2023-06-15T05:59:50Z</dcterms:created>
  <dcterms:modified xsi:type="dcterms:W3CDTF">2023-11-13T08:33:01Z</dcterms:modified>
</cp:coreProperties>
</file>